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faFecLHhvN6BA21tceNIIimpv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amstein.af.mil/Resiliency-Tools/" TargetMode="External"/><Relationship Id="rId3" Type="http://schemas.openxmlformats.org/officeDocument/2006/relationships/image" Target="../media/image1.png"/><Relationship Id="rId7" Type="http://schemas.openxmlformats.org/officeDocument/2006/relationships/hyperlink" Target="mailto:deployment.transitioncenter@us.af.mi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89650" y="124611"/>
            <a:ext cx="1794846" cy="1794846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title" idx="4294967295"/>
          </p:nvPr>
        </p:nvSpPr>
        <p:spPr>
          <a:xfrm>
            <a:off x="2954129" y="78357"/>
            <a:ext cx="6473825" cy="633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200" b="1">
                <a:latin typeface="Calibri"/>
                <a:ea typeface="Calibri"/>
                <a:cs typeface="Calibri"/>
                <a:sym typeface="Calibri"/>
              </a:rPr>
              <a:t>In Need Of Resiliency Tools?</a:t>
            </a:r>
            <a:endParaRPr sz="42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7803" y="214591"/>
            <a:ext cx="1614887" cy="1614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 descr="Resilienc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38707" y="681746"/>
            <a:ext cx="1104667" cy="838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946204" y="2522684"/>
            <a:ext cx="4086892" cy="254066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2536984" y="1585074"/>
            <a:ext cx="730811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The Deployment Transition Center (DTC) Can Provide </a:t>
            </a:r>
            <a:r>
              <a:rPr lang="en-US" sz="1800" b="1" i="0" u="none" strike="noStrike" cap="none" dirty="0" smtClean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The Following </a:t>
            </a:r>
            <a:r>
              <a:rPr lang="en-US" sz="1800" b="1" i="0" u="none" strike="noStrike" cap="none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Classes </a:t>
            </a:r>
            <a:r>
              <a:rPr lang="en-US" sz="1800" b="1" i="0" u="none" strike="noStrike" cap="none" dirty="0" smtClean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90" name="Google Shape;90;p1"/>
          <p:cNvSpPr/>
          <p:nvPr/>
        </p:nvSpPr>
        <p:spPr>
          <a:xfrm>
            <a:off x="8019142" y="5354630"/>
            <a:ext cx="4013953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r>
              <a:rPr lang="en-US" sz="16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lvl="0" algn="ctr"/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afdeployment.transitioncenter@us.af.mil</a:t>
            </a:r>
            <a:endParaRPr lang="en-US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/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</a:t>
            </a:r>
            <a:r>
              <a:rPr lang="en-US" sz="1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DSN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314-478-4591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09909" y="2502193"/>
            <a:ext cx="3605561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your unit or squadron are in need of resilienc</a:t>
            </a:r>
            <a:r>
              <a:rPr lang="en-US" sz="11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en-US" sz="11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courses, classes are available</a:t>
            </a:r>
            <a:r>
              <a:rPr lang="en-US" sz="11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can be </a:t>
            </a:r>
            <a:r>
              <a:rPr lang="en-US" sz="11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accomplished at the DTC facility or at your squadron. </a:t>
            </a:r>
            <a:r>
              <a:rPr lang="en-US" sz="1100" b="1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DTC amenities include massage chairs, prayer room, fitness area, video games, art room, music area and more.</a:t>
            </a:r>
            <a:endParaRPr sz="3200" b="1" i="1" u="none" strike="noStrike" cap="none" dirty="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131268" y="2364634"/>
            <a:ext cx="4186873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Topics Offered:</a:t>
            </a:r>
            <a:r>
              <a:rPr lang="en-US" sz="24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 b="0" i="0" u="sng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Identifying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Stress and How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</a:t>
            </a: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it 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How to Resolve Conflict</a:t>
            </a:r>
            <a:r>
              <a:rPr lang="en-US" sz="1200" b="1" dirty="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in the Workplace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Building </a:t>
            </a: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Confidence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Emotional </a:t>
            </a: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Bearings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Communication/Active Listening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Giving/Taking Constructive Feedback 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</a:t>
            </a: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Building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Positive Thinking, We Are What We Think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Responsible Drinking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 </a:t>
            </a:r>
            <a:r>
              <a:rPr lang="en-US" sz="1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Hygiene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r>
              <a:rPr lang="en-US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Healthy Relationships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US" sz="1200" b="1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✔"/>
            </a:pPr>
            <a:endParaRPr lang="en-US" sz="1200" b="1" dirty="0" smtClean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sz="12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Course descriptions and request </a:t>
            </a:r>
            <a:r>
              <a:rPr lang="en-US" sz="1200" b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f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orm can be found under Resiliency Links on the </a:t>
            </a:r>
            <a:r>
              <a:rPr lang="en-US" sz="1200" b="1" dirty="0" err="1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Ramstein</a:t>
            </a:r>
            <a:r>
              <a:rPr lang="en-US" sz="12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Resiliency Tools website: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US" sz="1200" b="1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lvl="0">
              <a:buClr>
                <a:schemeClr val="dk1"/>
              </a:buClr>
              <a:buSzPts val="1200"/>
            </a:pPr>
            <a:r>
              <a:rPr lang="en-US" dirty="0">
                <a:hlinkClick r:id="rId8"/>
              </a:rPr>
              <a:t>https://www.ramstein.af.mil/Resiliency-Tools</a:t>
            </a:r>
            <a:r>
              <a:rPr lang="en-US" dirty="0" smtClean="0">
                <a:hlinkClick r:id="rId8"/>
              </a:rPr>
              <a:t>/</a:t>
            </a:r>
            <a:endParaRPr lang="en-US" dirty="0" smtClean="0"/>
          </a:p>
          <a:p>
            <a:pPr lvl="0">
              <a:buClr>
                <a:schemeClr val="dk1"/>
              </a:buClr>
              <a:buSzPts val="1200"/>
            </a:pPr>
            <a:endParaRPr dirty="0"/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97803" y="3424950"/>
            <a:ext cx="3055683" cy="3036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5287</TotalTime>
  <Words>145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 Symbols</vt:lpstr>
      <vt:lpstr>Office Theme</vt:lpstr>
      <vt:lpstr>In Need Of Resiliency Tools?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Need Of Resiliency Tools?</dc:title>
  <dc:creator>DECKERT, GIDEON A TSgt USAF ACC 303 IS/DOM</dc:creator>
  <cp:lastModifiedBy>MANN, JESSICA K MSgt USAF USAFE 31 MXS/MXMM</cp:lastModifiedBy>
  <cp:revision>9</cp:revision>
  <cp:lastPrinted>2021-11-30T10:57:33Z</cp:lastPrinted>
  <dcterms:created xsi:type="dcterms:W3CDTF">2020-02-20T01:42:55Z</dcterms:created>
  <dcterms:modified xsi:type="dcterms:W3CDTF">2021-11-30T11:33:13Z</dcterms:modified>
</cp:coreProperties>
</file>